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139" r:id="rId3"/>
    <p:sldId id="1164" r:id="rId4"/>
    <p:sldId id="1144" r:id="rId5"/>
    <p:sldId id="1145" r:id="rId6"/>
    <p:sldId id="1165" r:id="rId7"/>
    <p:sldId id="1157" r:id="rId8"/>
    <p:sldId id="1158" r:id="rId9"/>
    <p:sldId id="1147" r:id="rId10"/>
    <p:sldId id="1159" r:id="rId11"/>
    <p:sldId id="1166" r:id="rId12"/>
    <p:sldId id="1149" r:id="rId13"/>
    <p:sldId id="1160" r:id="rId14"/>
    <p:sldId id="1150" r:id="rId15"/>
    <p:sldId id="1167" r:id="rId16"/>
    <p:sldId id="1162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11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CONFLICT AND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1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TOPIC TALK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annoy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使恼怒，使生气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annoying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讨厌的，令人气恼的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annoyance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恼怒，烦恼；使人烦恼的事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one’s annoyance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使某人生气的是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annoyance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chewing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garden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当看到街上的口香糖和花园里的垃圾时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我们很恼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6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353218"/>
            <a:ext cx="11377264" cy="1159930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129858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491128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分配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分派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指派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务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通过给自己设定一个目标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你就会知道在时间结束前你必须完成什么。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assign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指派某人某事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 sb to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派遣某人到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 sb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指派某人做某事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editor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出版商会给你指派一位编辑。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privilege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officially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Zootopia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朱迪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我很荣幸能正式将你派往疯狂动物城的市中心。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593782"/>
            <a:ext cx="1064333" cy="3610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854" y="5789160"/>
            <a:ext cx="11485848" cy="629672"/>
          </a:xfrm>
          <a:prstGeom prst="rect">
            <a:avLst/>
          </a:prstGeom>
        </p:spPr>
      </p:pic>
      <p:pic>
        <p:nvPicPr>
          <p:cNvPr id="8" name="知识拓展.eps" descr="id:214748622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0590" y="5566085"/>
            <a:ext cx="2069857" cy="367090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76080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assignment 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作业，任务；（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工作等的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）分配，指派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03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80046"/>
            <a:ext cx="11377264" cy="1432825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656687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38342"/>
            <a:ext cx="11485848" cy="255069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ashamed to do sth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对做某事感到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惭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愧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ashamed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mobile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我很惭愧地承认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我在努力地控制自己不玩手机游戏。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64599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3418413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be/feel ashamed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）某事感到惭愧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be/feel ashamed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）某事感到惭愧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shame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羞愧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a shame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真是遗憾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可惜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shameful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可耻的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shameless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无耻的；厚颜的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105616"/>
            <a:ext cx="11485848" cy="2961802"/>
          </a:xfrm>
          <a:prstGeom prst="rect">
            <a:avLst/>
          </a:prstGeom>
        </p:spPr>
      </p:pic>
      <p:pic>
        <p:nvPicPr>
          <p:cNvPr id="6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898780"/>
            <a:ext cx="2069857" cy="367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420111"/>
            <a:ext cx="11377264" cy="1288809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with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斗争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并肩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作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战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ashamed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mobile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我很惭愧地承认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我在努力地控制自己不玩手机游戏。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for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为争取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而斗争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against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抗争，反抗；为反对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而斗争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to one’s feet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挣扎着站起来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奋斗，斗争；难事；搏斗，扭打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adversity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他们不得不同各种困境斗争。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那个男人挣扎着站起来继续往前走。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survival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生活变成了一场生存的斗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521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363058"/>
            <a:ext cx="11485848" cy="10578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79247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understand why you are upset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我的确明白你为什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1245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understand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是一种强调谓语动词的形式。助动词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常用来强调谓语动词，意为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真的，的确，确实，务必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他的确帮助过我。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他英语说得确实很好。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64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  <p:pic>
        <p:nvPicPr>
          <p:cNvPr id="4" name="TS13.eps" descr="id:21474864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1635" y="2564904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5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11377264" cy="7183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negotiate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谈判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协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商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negotiate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him/her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她协商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negotiate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sb about sth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negotiate sth with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与某人协商某事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managed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negotiate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percent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increase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我已经和老板谈妥了加薪百分之五的事。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negotiate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competition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他将和他们的教练协商一下足球比赛的日期。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42939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413553"/>
            <a:ext cx="7518935" cy="446718"/>
          </a:xfrm>
          <a:prstGeom prst="rect">
            <a:avLst/>
          </a:prstGeom>
        </p:spPr>
      </p:pic>
      <p:pic>
        <p:nvPicPr>
          <p:cNvPr id="7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44078" y="3454878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1690221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2839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negotiation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谈判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 negotiation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在协商中；在谈判中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negotiation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协商中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details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negotiation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合约的细节仍在协商中。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contract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negotiation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clients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我们和客户协商起草了一份合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47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92119"/>
            <a:ext cx="11377264" cy="1792865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68760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86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resolved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请告诉我您的账号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我将询问一下并确保这个问题能尽快得到解决。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reservation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他去服务台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预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订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414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inquire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询问，查问，打听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 after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问候；询问起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 into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调查；探究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possibilities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他给他们打了几次电话打听有关就业机会的事情。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第二天早晨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国王来问候他。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Inspectors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appointed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affairs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检查员被派去调查该公司的事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</a:p>
        </p:txBody>
      </p:sp>
      <p:pic>
        <p:nvPicPr>
          <p:cNvPr id="5" name="TS8.eps" descr="id:21474862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81593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4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051660"/>
            <a:ext cx="11485848" cy="1310102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84482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61432"/>
            <a:ext cx="11485848" cy="120032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inquirer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调查者；询问者（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探究；调查；质询；询盘，询价（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inquiries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89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40363"/>
            <a:ext cx="11377264" cy="1216801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17004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70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resolve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解决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问题、困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inquire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resolved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possible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我将询问一下并确保这个问题能尽快得到解决。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resolve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我们必须及时找到解决这些问题的方法。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78204"/>
            <a:ext cx="11485848" cy="1762229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71369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8809"/>
            <a:ext cx="11485848" cy="2792239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resolve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下定决心；决定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resolution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决定；解决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 resolution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下决心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resolution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grandparents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珍妮决定这周末去看望祖父母。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3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48990"/>
            <a:ext cx="11377264" cy="583866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32563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346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annoyed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烦恼的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气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annoyed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我最近有点生自己的气。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22428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annoyed with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对某人生气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annoyed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carelessness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我爸爸开始对我的粗心大意很生气。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263426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5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1262</Words>
  <Application>Microsoft Office PowerPoint</Application>
  <PresentationFormat>自定义</PresentationFormat>
  <Paragraphs>79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Book Antiqua</vt:lpstr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2025-10-13T09:14:52Z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